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17" r:id="rId2"/>
    <p:sldId id="329" r:id="rId3"/>
    <p:sldId id="328" r:id="rId4"/>
    <p:sldId id="330" r:id="rId5"/>
    <p:sldId id="327" r:id="rId6"/>
    <p:sldId id="331" r:id="rId7"/>
    <p:sldId id="349" r:id="rId8"/>
    <p:sldId id="351" r:id="rId9"/>
    <p:sldId id="352" r:id="rId10"/>
    <p:sldId id="350" r:id="rId11"/>
    <p:sldId id="343" r:id="rId12"/>
    <p:sldId id="345" r:id="rId13"/>
    <p:sldId id="346" r:id="rId14"/>
    <p:sldId id="347" r:id="rId15"/>
    <p:sldId id="348" r:id="rId16"/>
    <p:sldId id="344" r:id="rId17"/>
    <p:sldId id="333" r:id="rId18"/>
    <p:sldId id="334" r:id="rId19"/>
    <p:sldId id="338" r:id="rId20"/>
    <p:sldId id="335" r:id="rId21"/>
    <p:sldId id="336" r:id="rId22"/>
    <p:sldId id="339" r:id="rId23"/>
    <p:sldId id="340" r:id="rId24"/>
    <p:sldId id="342" r:id="rId25"/>
    <p:sldId id="322" r:id="rId26"/>
    <p:sldId id="341" r:id="rId27"/>
    <p:sldId id="325" r:id="rId28"/>
    <p:sldId id="332" r:id="rId29"/>
    <p:sldId id="314" r:id="rId30"/>
    <p:sldId id="318" r:id="rId31"/>
    <p:sldId id="320" r:id="rId32"/>
    <p:sldId id="319" r:id="rId33"/>
  </p:sldIdLst>
  <p:sldSz cx="12195175" cy="6859588"/>
  <p:notesSz cx="7099300" cy="102346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1620" autoAdjust="0"/>
  </p:normalViewPr>
  <p:slideViewPr>
    <p:cSldViewPr>
      <p:cViewPr varScale="1">
        <p:scale>
          <a:sx n="92" d="100"/>
          <a:sy n="92" d="100"/>
        </p:scale>
        <p:origin x="78" y="70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</a:t>
            </a:r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Phillips spectrum’s scale is off the charts. Only usable with additional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Phillips spectrum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5233491" y="1125538"/>
            <a:ext cx="189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Unqualified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31823-BF8B-4B74-A9FC-46C65DA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0AC34-A23C-414C-9B2A-3E5143F6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oceanography</a:t>
            </a:r>
          </a:p>
          <a:p>
            <a:pPr lvl="1"/>
            <a:r>
              <a:rPr lang="en-US" dirty="0"/>
              <a:t>Pierson Moskowitz</a:t>
            </a:r>
          </a:p>
          <a:p>
            <a:pPr lvl="1"/>
            <a:r>
              <a:rPr lang="en-US" dirty="0"/>
              <a:t>JONSWAP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 err="1"/>
              <a:t>Elfouhaily</a:t>
            </a:r>
            <a:endParaRPr lang="en-US" dirty="0"/>
          </a:p>
          <a:p>
            <a:r>
              <a:rPr lang="en-US" dirty="0"/>
              <a:t>From computer graphics</a:t>
            </a:r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411E29-645B-41D9-A403-8EC6E19E82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64BFE-371A-4538-BEF5-88EE86825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081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DB73-828A-4277-BAD4-CEEF5493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BF339-9CE2-4733-B038-7C1CBF43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gentle seas</a:t>
            </a:r>
          </a:p>
          <a:p>
            <a:r>
              <a:rPr lang="en-US" dirty="0"/>
              <a:t>Works flawlessly with [Bruneton2010]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95BCA-1E13-4327-869D-E51A88551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0EF681-0606-484E-9937-B5C60760F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126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99842-2F5B-4401-9624-F1F3848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JONSWAP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772E71-A8CA-4EB9-83FA-647B0A71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turbulent seas</a:t>
            </a:r>
          </a:p>
          <a:p>
            <a:r>
              <a:rPr lang="en-US" dirty="0"/>
              <a:t>Issues with [Bruneton2010] at low fetch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28D04F-DCFD-40E1-BC70-FA1B5D3CB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60698-795A-4183-A736-CC29F54134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89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97F56-E1E4-44EF-82E7-89FF764C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Donelan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55449-2A25-4CD4-8FBE-5CC7B076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turbulent  and semi-turbulent seas</a:t>
            </a:r>
          </a:p>
          <a:p>
            <a:r>
              <a:rPr lang="en-US" dirty="0"/>
              <a:t>Breaks down with [Bruneton2010]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1C1880-2758-44C9-A6EC-AB04396DB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546349-B39A-4CD6-9851-413154500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75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7A8B5-96ED-4267-BCF9-7C1C8D0F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Elfouhaily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25E45-65AE-4267-9ADE-B248AD89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gentle and turbulent seas</a:t>
            </a:r>
          </a:p>
          <a:p>
            <a:r>
              <a:rPr lang="en-US" dirty="0"/>
              <a:t>Best for closeups</a:t>
            </a:r>
          </a:p>
          <a:p>
            <a:r>
              <a:rPr lang="en-US" dirty="0"/>
              <a:t>Works flawlessly with [Bruneton2010]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17AD5F-68B0-45B0-8FAD-F8FA036EC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3DD5A6-D04E-4265-8730-13FCF022F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116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AAD37-E5D2-4085-B0B4-C60E7F06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Tessendorf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CA8BC-F3F8-4AEB-B691-6B6B12BA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Disqualified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9671B2-5C89-4633-A93D-0A01DB832F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1CB4F1-75E5-461A-B74C-9218505AF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3965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wave spectrum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368960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1368960"/>
            <a:ext cx="4274829" cy="41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06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755" y="2966569"/>
            <a:ext cx="2438400" cy="13716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BCDC81B-6D83-4459-82C8-803454EA6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755" y="1139538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1"/>
            <a:ext cx="3782786" cy="757414"/>
          </a:xfrm>
        </p:spPr>
        <p:txBody>
          <a:bodyPr/>
          <a:lstStyle/>
          <a:p>
            <a:r>
              <a:rPr lang="en-US" dirty="0"/>
              <a:t>Pierson-Moskowitz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2438400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7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7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7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9"/>
            <a:ext cx="2438400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7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7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7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8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</p:txBody>
      </p:sp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Donelan</a:t>
            </a:r>
            <a:r>
              <a:rPr lang="en-US" dirty="0"/>
              <a:t> spectrum lighting issue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004" y="1572415"/>
            <a:ext cx="7653543" cy="371475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648</Words>
  <Application>Microsoft Office PowerPoint</Application>
  <PresentationFormat>Benutzerdefiniert</PresentationFormat>
  <Paragraphs>184</Paragraphs>
  <Slides>32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Cambria Math</vt:lpstr>
      <vt:lpstr>Arial</vt:lpstr>
      <vt:lpstr>Times New Roman</vt:lpstr>
      <vt:lpstr>Calibri</vt:lpstr>
      <vt:lpstr>Blends</vt:lpstr>
      <vt:lpstr>Ocean Surface Generation and Rendering</vt:lpstr>
      <vt:lpstr>Motivation</vt:lpstr>
      <vt:lpstr>Motivation</vt:lpstr>
      <vt:lpstr>Motivation</vt:lpstr>
      <vt:lpstr>Related Work</vt:lpstr>
      <vt:lpstr>Problems</vt:lpstr>
      <vt:lpstr>The wave spectrum</vt:lpstr>
      <vt:lpstr>Wave spectrum models</vt:lpstr>
      <vt:lpstr>Donelan spectrum lighting issue</vt:lpstr>
      <vt:lpstr>Phillips spectrum</vt:lpstr>
      <vt:lpstr>Wave spectra</vt:lpstr>
      <vt:lpstr>Pierson Moskowitz</vt:lpstr>
      <vt:lpstr>JONSWAP</vt:lpstr>
      <vt:lpstr>Donelan</vt:lpstr>
      <vt:lpstr>Elfouhaily</vt:lpstr>
      <vt:lpstr>Tessendorf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Video</vt:lpstr>
      <vt:lpstr>Summary</vt:lpstr>
      <vt:lpstr>Thank You for your Attention!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2018-10-10T17:03:58Z</dcterms:modified>
</cp:coreProperties>
</file>